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DM Sans" pitchFamily="2" charset="0"/>
      <p:regular r:id="rId13"/>
    </p:embeddedFont>
    <p:embeddedFont>
      <p:font typeface="Libre Baskerville" panose="02000000000000000000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38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WEB DEVELOPMENT INTERNSHIP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Your gateway to real-world skills, hands-on projects, and verified certification.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1011" y="791408"/>
            <a:ext cx="53409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Earn Your Certificate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81011" y="1671876"/>
            <a:ext cx="775477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Complete the program requirements and receive your </a:t>
            </a:r>
            <a:r>
              <a:rPr lang="en-US" sz="15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verified </a:t>
            </a:r>
            <a:r>
              <a:rPr lang="en-US" sz="1550" b="1" dirty="0" err="1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Zynkcode</a:t>
            </a:r>
            <a:r>
              <a:rPr lang="en-US" sz="15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solutions certificate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— a credential that proves your real-world web development skills.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1011" y="2487216"/>
            <a:ext cx="198358" cy="19835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181011" y="2776776"/>
            <a:ext cx="3790593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3"/>
          <p:cNvSpPr/>
          <p:nvPr/>
        </p:nvSpPr>
        <p:spPr>
          <a:xfrm>
            <a:off x="6181011" y="2921675"/>
            <a:ext cx="37296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Complete Minimum 2 Levels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6181011" y="3336012"/>
            <a:ext cx="3790593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Choose any 2 of the 3 levels — Basic, Intermediate, or Advanced — and complete all tasks within them.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5197" y="2487216"/>
            <a:ext cx="198358" cy="198358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10145197" y="2776776"/>
            <a:ext cx="3790593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6"/>
          <p:cNvSpPr/>
          <p:nvPr/>
        </p:nvSpPr>
        <p:spPr>
          <a:xfrm>
            <a:off x="10145197" y="29216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Submit All Tasks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0145197" y="3336012"/>
            <a:ext cx="3790593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Upload your completed task files and demo video to the SkillCertify platform for review.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1011" y="4576167"/>
            <a:ext cx="198358" cy="198358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6181011" y="4865727"/>
            <a:ext cx="7754779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5" name="Text 9"/>
          <p:cNvSpPr/>
          <p:nvPr/>
        </p:nvSpPr>
        <p:spPr>
          <a:xfrm>
            <a:off x="6181011" y="5010626"/>
            <a:ext cx="30275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Get Verified &amp; Certified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6181011" y="5424964"/>
            <a:ext cx="7754779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Once your submission is verified, your official certificate will be issued and ready to share.</a:t>
            </a:r>
            <a:endParaRPr lang="en-US" sz="1550" dirty="0"/>
          </a:p>
        </p:txBody>
      </p:sp>
      <p:sp>
        <p:nvSpPr>
          <p:cNvPr id="17" name="Shape 11"/>
          <p:cNvSpPr/>
          <p:nvPr/>
        </p:nvSpPr>
        <p:spPr>
          <a:xfrm>
            <a:off x="6181011" y="6364367"/>
            <a:ext cx="7754779" cy="1073825"/>
          </a:xfrm>
          <a:prstGeom prst="roundRect">
            <a:avLst>
              <a:gd name="adj" fmla="val 7763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369" y="6652022"/>
            <a:ext cx="248007" cy="198358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825734" y="6587490"/>
            <a:ext cx="691169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Ready to start?</a:t>
            </a: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Join SkillCertify today and take the first step toward a verified web development career.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7029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Zynkcode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solutions Web Development Internship Program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36789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Learn. Build. Get Certified.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61333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structured, online internship program designed to take you from beginner to job-ready developer — at your own pace.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0898" y="417790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About </a:t>
            </a:r>
            <a:r>
              <a:rPr lang="en-US" sz="290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Zynkcode</a:t>
            </a:r>
            <a:r>
              <a:rPr lang="en-US" sz="2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solutions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520898" y="1029414"/>
            <a:ext cx="8102203" cy="394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SkillCertify is a </a:t>
            </a:r>
            <a:r>
              <a:rPr lang="en-US" sz="11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student-focused platform</a:t>
            </a: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built to bridge the gap between academic learning and real-world industry skills.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520898" y="1533644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6" name="Shape 3"/>
          <p:cNvSpPr/>
          <p:nvPr/>
        </p:nvSpPr>
        <p:spPr>
          <a:xfrm>
            <a:off x="677347" y="1690092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00" y="1812846"/>
            <a:ext cx="200858" cy="2008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7347" y="223420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Academic Projects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677347" y="2525316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Structured projects aligned with your curriculum and career goals.</a:t>
            </a:r>
            <a:endParaRPr lang="en-US" sz="1150" dirty="0"/>
          </a:p>
        </p:txBody>
      </p:sp>
      <p:sp>
        <p:nvSpPr>
          <p:cNvPr id="10" name="Shape 6"/>
          <p:cNvSpPr/>
          <p:nvPr/>
        </p:nvSpPr>
        <p:spPr>
          <a:xfrm>
            <a:off x="520898" y="2976563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1" name="Shape 7"/>
          <p:cNvSpPr/>
          <p:nvPr/>
        </p:nvSpPr>
        <p:spPr>
          <a:xfrm>
            <a:off x="677347" y="3133011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100" y="3255764"/>
            <a:ext cx="200858" cy="2008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77347" y="3677126"/>
            <a:ext cx="1977747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Internship Programs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677347" y="3968234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Industry-relevant internships that build your professional portfolio.</a:t>
            </a:r>
            <a:endParaRPr lang="en-US" sz="1150" dirty="0"/>
          </a:p>
        </p:txBody>
      </p:sp>
      <p:sp>
        <p:nvSpPr>
          <p:cNvPr id="15" name="Shape 10"/>
          <p:cNvSpPr/>
          <p:nvPr/>
        </p:nvSpPr>
        <p:spPr>
          <a:xfrm>
            <a:off x="520898" y="4419481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6" name="Shape 11"/>
          <p:cNvSpPr/>
          <p:nvPr/>
        </p:nvSpPr>
        <p:spPr>
          <a:xfrm>
            <a:off x="677347" y="4575929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100" y="4698683"/>
            <a:ext cx="200858" cy="20085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77347" y="5120045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Practical Skills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677347" y="5411152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Hands-on tasks that develop skills employers actually look for.</a:t>
            </a:r>
            <a:endParaRPr lang="en-US" sz="1150" dirty="0"/>
          </a:p>
        </p:txBody>
      </p:sp>
      <p:sp>
        <p:nvSpPr>
          <p:cNvPr id="20" name="Shape 14"/>
          <p:cNvSpPr/>
          <p:nvPr/>
        </p:nvSpPr>
        <p:spPr>
          <a:xfrm>
            <a:off x="520898" y="5862399"/>
            <a:ext cx="8102203" cy="1345287"/>
          </a:xfrm>
          <a:prstGeom prst="roundRect">
            <a:avLst>
              <a:gd name="adj" fmla="val 46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21" name="Shape 15"/>
          <p:cNvSpPr/>
          <p:nvPr/>
        </p:nvSpPr>
        <p:spPr>
          <a:xfrm>
            <a:off x="677347" y="6018848"/>
            <a:ext cx="446484" cy="446484"/>
          </a:xfrm>
          <a:prstGeom prst="roundRect">
            <a:avLst>
              <a:gd name="adj" fmla="val 20477969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" y="6141601"/>
            <a:ext cx="200858" cy="20085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77347" y="6562963"/>
            <a:ext cx="1901071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Verified Certificates</a:t>
            </a:r>
            <a:endParaRPr lang="en-US" sz="1450" dirty="0"/>
          </a:p>
        </p:txBody>
      </p:sp>
      <p:sp>
        <p:nvSpPr>
          <p:cNvPr id="24" name="Text 17"/>
          <p:cNvSpPr/>
          <p:nvPr/>
        </p:nvSpPr>
        <p:spPr>
          <a:xfrm>
            <a:off x="677347" y="6854071"/>
            <a:ext cx="7789307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Earn certificates that validate your skills and boost your resume.</a:t>
            </a:r>
            <a:endParaRPr lang="en-US" sz="1150" dirty="0"/>
          </a:p>
        </p:txBody>
      </p:sp>
      <p:sp>
        <p:nvSpPr>
          <p:cNvPr id="25" name="Shape 18"/>
          <p:cNvSpPr/>
          <p:nvPr/>
        </p:nvSpPr>
        <p:spPr>
          <a:xfrm>
            <a:off x="520898" y="7317581"/>
            <a:ext cx="8102203" cy="494228"/>
          </a:xfrm>
          <a:prstGeom prst="roundRect">
            <a:avLst>
              <a:gd name="adj" fmla="val 1265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727" y="7518083"/>
            <a:ext cx="185976" cy="148828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1004530" y="7452360"/>
            <a:ext cx="7469743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Our mission is to help students build real-world skills that matter in today's competitive job market.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471ACAC-4B9A-C261-760A-84375EC17A32}"/>
              </a:ext>
            </a:extLst>
          </p:cNvPr>
          <p:cNvSpPr/>
          <p:nvPr/>
        </p:nvSpPr>
        <p:spPr>
          <a:xfrm>
            <a:off x="12581466" y="7614299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0"/>
          <p:cNvSpPr/>
          <p:nvPr/>
        </p:nvSpPr>
        <p:spPr>
          <a:xfrm>
            <a:off x="1201460" y="523161"/>
            <a:ext cx="4702493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Internship Overview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60" y="2286476"/>
            <a:ext cx="7796451" cy="44179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37727" y="1422916"/>
            <a:ext cx="2243257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Program Highlights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9437727" y="1855470"/>
            <a:ext cx="3998595" cy="1320046"/>
          </a:xfrm>
          <a:prstGeom prst="roundRect">
            <a:avLst>
              <a:gd name="adj" fmla="val 831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6" name="Shape 3"/>
          <p:cNvSpPr/>
          <p:nvPr/>
        </p:nvSpPr>
        <p:spPr>
          <a:xfrm>
            <a:off x="9414867" y="1855470"/>
            <a:ext cx="91440" cy="1320046"/>
          </a:xfrm>
          <a:prstGeom prst="roundRect">
            <a:avLst>
              <a:gd name="adj" fmla="val 8139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7" name="Text 4"/>
          <p:cNvSpPr/>
          <p:nvPr/>
        </p:nvSpPr>
        <p:spPr>
          <a:xfrm>
            <a:off x="9706332" y="2055495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⏱</a:t>
            </a: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Duration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9706332" y="2470666"/>
            <a:ext cx="352996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Flexible — work at your own pace and schedule.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9437727" y="3313867"/>
            <a:ext cx="3998595" cy="1320046"/>
          </a:xfrm>
          <a:prstGeom prst="roundRect">
            <a:avLst>
              <a:gd name="adj" fmla="val 831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0" name="Shape 7"/>
          <p:cNvSpPr/>
          <p:nvPr/>
        </p:nvSpPr>
        <p:spPr>
          <a:xfrm>
            <a:off x="9414867" y="3313867"/>
            <a:ext cx="91440" cy="1320046"/>
          </a:xfrm>
          <a:prstGeom prst="roundRect">
            <a:avLst>
              <a:gd name="adj" fmla="val 8139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1" name="Text 8"/>
          <p:cNvSpPr/>
          <p:nvPr/>
        </p:nvSpPr>
        <p:spPr>
          <a:xfrm>
            <a:off x="9706332" y="3513892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🌐</a:t>
            </a: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Mode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9706332" y="3929063"/>
            <a:ext cx="352996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Fully online — accessible from anywhere in the world.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9437727" y="4772263"/>
            <a:ext cx="3998595" cy="1320046"/>
          </a:xfrm>
          <a:prstGeom prst="roundRect">
            <a:avLst>
              <a:gd name="adj" fmla="val 831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4" name="Shape 11"/>
          <p:cNvSpPr/>
          <p:nvPr/>
        </p:nvSpPr>
        <p:spPr>
          <a:xfrm>
            <a:off x="9414867" y="4772263"/>
            <a:ext cx="91440" cy="1320046"/>
          </a:xfrm>
          <a:prstGeom prst="roundRect">
            <a:avLst>
              <a:gd name="adj" fmla="val 8139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5" name="Text 12"/>
          <p:cNvSpPr/>
          <p:nvPr/>
        </p:nvSpPr>
        <p:spPr>
          <a:xfrm>
            <a:off x="9706332" y="4972288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📋</a:t>
            </a: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Tasks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9706332" y="5387459"/>
            <a:ext cx="352996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Level-based structure with progressive difficulty.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9437727" y="6230660"/>
            <a:ext cx="3998595" cy="1320046"/>
          </a:xfrm>
          <a:prstGeom prst="roundRect">
            <a:avLst>
              <a:gd name="adj" fmla="val 8312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8" name="Shape 15"/>
          <p:cNvSpPr/>
          <p:nvPr/>
        </p:nvSpPr>
        <p:spPr>
          <a:xfrm>
            <a:off x="9414867" y="6230660"/>
            <a:ext cx="91440" cy="1320046"/>
          </a:xfrm>
          <a:prstGeom prst="roundRect">
            <a:avLst>
              <a:gd name="adj" fmla="val 81395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9" name="Text 16"/>
          <p:cNvSpPr/>
          <p:nvPr/>
        </p:nvSpPr>
        <p:spPr>
          <a:xfrm>
            <a:off x="9706332" y="6430685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🎓</a:t>
            </a:r>
            <a:r>
              <a:rPr lang="en-US" sz="17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Certificate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9706332" y="6845856"/>
            <a:ext cx="3529965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Provided upon successful completion of minimum 2 levels.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3F99E7A-FCC2-4C57-DD69-70FEE4A5DB97}"/>
              </a:ext>
            </a:extLst>
          </p:cNvPr>
          <p:cNvSpPr/>
          <p:nvPr/>
        </p:nvSpPr>
        <p:spPr>
          <a:xfrm>
            <a:off x="12581466" y="7614299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 0"/>
          <p:cNvSpPr/>
          <p:nvPr/>
        </p:nvSpPr>
        <p:spPr>
          <a:xfrm>
            <a:off x="781407" y="618411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Task Structure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1407" y="1755696"/>
            <a:ext cx="130675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internship is organized into </a:t>
            </a:r>
            <a:r>
              <a:rPr lang="en-US" sz="17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three progressive levels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Students must complete any </a:t>
            </a:r>
            <a:r>
              <a:rPr lang="en-US" sz="17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 levels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to qualify for certification.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81407" y="2357199"/>
            <a:ext cx="2177891" cy="1281470"/>
          </a:xfrm>
          <a:prstGeom prst="roundRect">
            <a:avLst>
              <a:gd name="adj" fmla="val 731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3309" y="2840831"/>
            <a:ext cx="313968" cy="3139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182541" y="2580442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1 – Basic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3182541" y="3061097"/>
            <a:ext cx="44553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Foundational HTML, CSS &amp; JavaScript tasks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3070860" y="3623429"/>
            <a:ext cx="10666571" cy="15240"/>
          </a:xfrm>
          <a:prstGeom prst="roundRect">
            <a:avLst>
              <a:gd name="adj" fmla="val 615348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9" name="Shape 6"/>
          <p:cNvSpPr/>
          <p:nvPr/>
        </p:nvSpPr>
        <p:spPr>
          <a:xfrm>
            <a:off x="781407" y="3750231"/>
            <a:ext cx="4355783" cy="1281470"/>
          </a:xfrm>
          <a:prstGeom prst="roundRect">
            <a:avLst>
              <a:gd name="adj" fmla="val 731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2255" y="4233863"/>
            <a:ext cx="313968" cy="313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60432" y="3973473"/>
            <a:ext cx="3256359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2 – Intermediate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5360432" y="4454128"/>
            <a:ext cx="44298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Bootstrap frameworks &amp; responsive design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5248751" y="5016460"/>
            <a:ext cx="8488680" cy="15240"/>
          </a:xfrm>
          <a:prstGeom prst="roundRect">
            <a:avLst>
              <a:gd name="adj" fmla="val 615348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IN"/>
          </a:p>
        </p:txBody>
      </p:sp>
      <p:sp>
        <p:nvSpPr>
          <p:cNvPr id="14" name="Shape 10"/>
          <p:cNvSpPr/>
          <p:nvPr/>
        </p:nvSpPr>
        <p:spPr>
          <a:xfrm>
            <a:off x="781407" y="5143262"/>
            <a:ext cx="6533793" cy="1281470"/>
          </a:xfrm>
          <a:prstGeom prst="roundRect">
            <a:avLst>
              <a:gd name="adj" fmla="val 7318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1320" y="5626894"/>
            <a:ext cx="313968" cy="31396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538442" y="5366504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3 – Advanced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7538442" y="5847159"/>
            <a:ext cx="37623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UI features, galleries &amp; landing pages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81407" y="6671905"/>
            <a:ext cx="13067586" cy="939165"/>
          </a:xfrm>
          <a:prstGeom prst="roundRect">
            <a:avLst>
              <a:gd name="adj" fmla="val 998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649" y="7006947"/>
            <a:ext cx="279083" cy="22324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506974" y="6947416"/>
            <a:ext cx="121187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Complete any </a:t>
            </a:r>
            <a:r>
              <a:rPr lang="en-US" sz="17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 out of 3 levels</a:t>
            </a: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to qualify for your verified certificate.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1793"/>
            <a:ext cx="59470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1 Tasks – Basic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0607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Build your foundation with core web technologies: </a:t>
            </a:r>
            <a:r>
              <a:rPr lang="en-US" sz="175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HTML, CSS &amp; JavaScript</a:t>
            </a: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268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🎨</a:t>
            </a: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HTML &amp; CSS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5200" y="3889296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17306" y="3877985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 simple webpage with structured content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5200" y="5068729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017306" y="5057418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Build a functional HTML form with input fields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5200" y="6248162"/>
            <a:ext cx="340162" cy="3401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17306" y="6236851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 styled navigation menu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0342721" y="32685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⚡</a:t>
            </a: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JavaScript</a:t>
            </a:r>
            <a:endParaRPr lang="en-US" sz="22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7732" y="3889296"/>
            <a:ext cx="340162" cy="34016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079837" y="3877985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Button color change on click interaction</a:t>
            </a:r>
            <a:endParaRPr lang="en-US" sz="1750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7732" y="5068729"/>
            <a:ext cx="340162" cy="34016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1079837" y="5057418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Greeting message with dynamic user input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7732" y="6248162"/>
            <a:ext cx="340162" cy="340162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1079837" y="6236851"/>
            <a:ext cx="2764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Build a simple calculator with basic operations</a:t>
            </a:r>
            <a:endParaRPr lang="en-US" sz="17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6F3B3E-51D5-86EA-3E12-527EDBBD3F38}"/>
              </a:ext>
            </a:extLst>
          </p:cNvPr>
          <p:cNvSpPr/>
          <p:nvPr/>
        </p:nvSpPr>
        <p:spPr>
          <a:xfrm>
            <a:off x="12581466" y="7614299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624126"/>
            <a:ext cx="7425809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2 Tasks – Intermediate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3" y="2180153"/>
            <a:ext cx="8418076" cy="4770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5608" y="1705094"/>
            <a:ext cx="4305300" cy="94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Take your skills further with frameworks and responsive design techniques.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625608" y="2723912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📦</a:t>
            </a:r>
            <a:r>
              <a:rPr lang="en-US" sz="1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Framework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625608" y="3219450"/>
            <a:ext cx="4305300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 responsive card component using </a:t>
            </a: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Bootstrap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9625608" y="4010382"/>
            <a:ext cx="281201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📱</a:t>
            </a:r>
            <a:r>
              <a:rPr lang="en-US" sz="1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Responsive Design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625608" y="4505920"/>
            <a:ext cx="4305300" cy="1284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Make a webpage fully </a:t>
            </a: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mobile responsive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across all screen sizes</a:t>
            </a:r>
            <a:endParaRPr lang="en-US" sz="155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 functional </a:t>
            </a: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hamburger menu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for mobile navigation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9625608" y="5993249"/>
            <a:ext cx="4305300" cy="1409819"/>
          </a:xfrm>
          <a:prstGeom prst="roundRect">
            <a:avLst>
              <a:gd name="adj" fmla="val 6018"/>
            </a:avLst>
          </a:prstGeom>
          <a:solidFill>
            <a:srgbClr val="F3E4BF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538" y="6289953"/>
            <a:ext cx="252413" cy="20193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281880" y="6223635"/>
            <a:ext cx="3447098" cy="91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Responsive design is one of the most in-demand skills in modern web development.</a:t>
            </a:r>
            <a:endParaRPr lang="en-US" sz="15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35E277-2D3E-E2F9-EEB8-01AE53446017}"/>
              </a:ext>
            </a:extLst>
          </p:cNvPr>
          <p:cNvSpPr/>
          <p:nvPr/>
        </p:nvSpPr>
        <p:spPr>
          <a:xfrm>
            <a:off x="12581466" y="7614299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38451"/>
            <a:ext cx="73815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Level 3 Tasks – Advanced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9873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Demonstrate your full skill set by building polished, production-ready UI features and a complete landing page.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968347"/>
            <a:ext cx="3664744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6" name="Text 3"/>
          <p:cNvSpPr/>
          <p:nvPr/>
        </p:nvSpPr>
        <p:spPr>
          <a:xfrm>
            <a:off x="1028224" y="32027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🖼</a:t>
            </a: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Image Gallery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693200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Design and build a visually appealing image gallery layout with clean grid structure.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2968347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9" name="Text 6"/>
          <p:cNvSpPr/>
          <p:nvPr/>
        </p:nvSpPr>
        <p:spPr>
          <a:xfrm>
            <a:off x="4919782" y="3202781"/>
            <a:ext cx="28947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🎞</a:t>
            </a: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Image Slideshow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9782" y="3693200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Create an interactive image slideshow with smooth transitions and navigation controls.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606058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/>
          </a:p>
        </p:txBody>
      </p:sp>
      <p:sp>
        <p:nvSpPr>
          <p:cNvPr id="12" name="Text 9"/>
          <p:cNvSpPr/>
          <p:nvPr/>
        </p:nvSpPr>
        <p:spPr>
          <a:xfrm>
            <a:off x="1028224" y="5840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🚀</a:t>
            </a: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Landing Page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224" y="6330910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Build a complete internship landing page featuring a title, description, and a compelling CTA button.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75548"/>
            <a:ext cx="5271849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Submission Process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8" y="1734860"/>
            <a:ext cx="4276844" cy="57023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26286" y="2054900"/>
            <a:ext cx="352008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to Submit Your Work</a:t>
            </a:r>
            <a:endParaRPr lang="en-US" sz="20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286" y="2598301"/>
            <a:ext cx="8379857" cy="36785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47809" y="5233084"/>
            <a:ext cx="1468921" cy="226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Submit Files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6947809" y="5524649"/>
            <a:ext cx="1468921" cy="348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Upload separate files per task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11072085" y="5176587"/>
            <a:ext cx="1468921" cy="226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Upload All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1072085" y="5468152"/>
            <a:ext cx="1468921" cy="348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Send files and video to platform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9022054" y="2984052"/>
            <a:ext cx="1468921" cy="226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Create Demo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9022054" y="3275617"/>
            <a:ext cx="1468921" cy="348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Record a walkthrough video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5526286" y="6493669"/>
            <a:ext cx="8379857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Ensure all files are properly organized and your demo video clearly walks through each completed task before uploading to the platform.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BC9750-D7EA-158C-2891-72F1F63E32BD}"/>
              </a:ext>
            </a:extLst>
          </p:cNvPr>
          <p:cNvSpPr/>
          <p:nvPr/>
        </p:nvSpPr>
        <p:spPr>
          <a:xfrm>
            <a:off x="12581466" y="7614299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618</Words>
  <Application>Microsoft Office PowerPoint</Application>
  <PresentationFormat>Custom</PresentationFormat>
  <Paragraphs>89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Libre Baskerville</vt:lpstr>
      <vt:lpstr>DM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NAVEEN KUMAR</cp:lastModifiedBy>
  <cp:revision>3</cp:revision>
  <dcterms:created xsi:type="dcterms:W3CDTF">2026-04-26T15:23:13Z</dcterms:created>
  <dcterms:modified xsi:type="dcterms:W3CDTF">2026-05-02T18:25:08Z</dcterms:modified>
</cp:coreProperties>
</file>